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90" y="-10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2074C-36F9-4D4A-84EC-5FD36B6817CA}" type="datetimeFigureOut">
              <a:rPr lang="en-US" smtClean="0"/>
              <a:t>10/26/2009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FD670-8260-49D0-844F-5A785771D05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EC274-E81A-41C9-BF31-8D02C9477183}" type="datetime1">
              <a:rPr lang="en-US" smtClean="0"/>
              <a:t>10/26/2009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RTO 90221, Western Sydney Region VET</a:t>
            </a:r>
            <a:endParaRPr lang="en-A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FA3CD-558B-4EB0-940D-A6B730DB93D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109097-E0F8-4511-88C2-040FC72D5559}" type="datetime1">
              <a:rPr lang="en-US" smtClean="0"/>
              <a:t>10/26/2009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RTO 90221, Western Sydney Region VET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FA3CD-558B-4EB0-940D-A6B730DB93D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E9C69E-DC8F-444B-B33D-EFFFC339612E}" type="datetime1">
              <a:rPr lang="en-US" smtClean="0"/>
              <a:t>10/26/2009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RTO 90221, Western Sydney Region VET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FA3CD-558B-4EB0-940D-A6B730DB93D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861AA-7593-4638-8B84-42BBD46D0F06}" type="datetime1">
              <a:rPr lang="en-US" smtClean="0"/>
              <a:t>10/26/2009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RTO 90221, Western Sydney Region VET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FA3CD-558B-4EB0-940D-A6B730DB93D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B85ABA-D2D7-4098-9A7C-19DEC83CB501}" type="datetime1">
              <a:rPr lang="en-US" smtClean="0"/>
              <a:t>10/26/2009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RTO 90221, Western Sydney Region VET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FA3CD-558B-4EB0-940D-A6B730DB93D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251528-DD61-4AFF-8455-1A509E2909B7}" type="datetime1">
              <a:rPr lang="en-US" smtClean="0"/>
              <a:t>10/26/2009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RTO 90221, Western Sydney Region VET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FA3CD-558B-4EB0-940D-A6B730DB93D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B6486-9479-4983-8EC3-86319A590EE4}" type="datetime1">
              <a:rPr lang="en-US" smtClean="0"/>
              <a:t>10/26/2009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RTO 90221, Western Sydney Region VET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FA3CD-558B-4EB0-940D-A6B730DB93D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8307EB-0500-4359-99F4-3A4D52CE2571}" type="datetime1">
              <a:rPr lang="en-US" smtClean="0"/>
              <a:t>10/26/2009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RTO 90221, Western Sydney Region VET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FA3CD-558B-4EB0-940D-A6B730DB93D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4B35B-A11B-42AC-A021-2CEFCC9B4504}" type="datetime1">
              <a:rPr lang="en-US" smtClean="0"/>
              <a:t>10/26/2009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RTO 90221, Western Sydney Region VET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FA3CD-558B-4EB0-940D-A6B730DB93D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DEEDD9-E2B9-40D1-A1DD-60FFF1519087}" type="datetime1">
              <a:rPr lang="en-US" smtClean="0"/>
              <a:t>10/26/2009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RTO 90221, Western Sydney Region VET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FA3CD-558B-4EB0-940D-A6B730DB93D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0F6C9F-A522-4963-A279-20C0700544E5}" type="datetime1">
              <a:rPr lang="en-US" smtClean="0"/>
              <a:t>10/26/2009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RTO 90221, Western Sydney Region VET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FA3CD-558B-4EB0-940D-A6B730DB93DC}" type="slidenum">
              <a:rPr lang="en-AU" smtClean="0"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9FE17B8-0CEB-4D6A-8FA9-8D8816C479EB}" type="datetime1">
              <a:rPr lang="en-US" smtClean="0"/>
              <a:t>10/26/2009</a:t>
            </a:fld>
            <a:endParaRPr lang="en-A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AU" smtClean="0"/>
              <a:t>RTO 90221, Western Sydney Region VET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8FA3CD-558B-4EB0-940D-A6B730DB93DC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Delivery of Hospitality in Western Sydney High Schools Training Package SIT07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2800" dirty="0" smtClean="0"/>
              <a:t>Regional Strategy</a:t>
            </a:r>
            <a:endParaRPr lang="en-AU" sz="2800" dirty="0"/>
          </a:p>
        </p:txBody>
      </p:sp>
      <p:pic>
        <p:nvPicPr>
          <p:cNvPr id="4" name="Picture 7" descr="BLACK-cres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5643563"/>
            <a:ext cx="19208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0" y="6215083"/>
            <a:ext cx="4572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AU" sz="1000" dirty="0"/>
              <a:t>RTO 90221, Western Sydney Region VET</a:t>
            </a:r>
            <a:endParaRPr lang="en-AU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A3CD-558B-4EB0-940D-A6B730DB93DC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Briefing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27474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The new and revised Hospitality Industry Curriculum Framework (approved October 2008), for implementation in secondary schools from 2009 has had a major impact on the resource requirements and the training of hospitality teachers and consequently, the ability of schools to deliver this VET in Schools course</a:t>
            </a:r>
            <a:r>
              <a:rPr lang="en-AU" dirty="0" smtClean="0"/>
              <a:t>.</a:t>
            </a:r>
          </a:p>
          <a:p>
            <a:r>
              <a:rPr lang="en-AU" dirty="0" smtClean="0"/>
              <a:t>The Vet In Schools Directorate has released a briefing paper to inform schools of the implications on resources and teacher training. 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AU" dirty="0" smtClean="0"/>
              <a:t>RTO 90221, Western Sydney Region VET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A3CD-558B-4EB0-940D-A6B730DB93DC}" type="slidenum">
              <a:rPr lang="en-AU" smtClean="0"/>
              <a:t>2</a:t>
            </a:fld>
            <a:endParaRPr lang="en-A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Good News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From 2010 </a:t>
            </a:r>
            <a:r>
              <a:rPr lang="en-AU" b="1" dirty="0" smtClean="0"/>
              <a:t>all schools will be able to deliver a general Hospitality course</a:t>
            </a:r>
            <a:r>
              <a:rPr lang="en-AU" dirty="0" smtClean="0"/>
              <a:t> that meets the Board of Studies HSC requirements and complies with the training package requirements. This will be a general qualification, </a:t>
            </a:r>
            <a:r>
              <a:rPr lang="en-AU" b="1" dirty="0" smtClean="0"/>
              <a:t>Hospitality SIT20207 (General Skills)</a:t>
            </a:r>
            <a:r>
              <a:rPr lang="en-AU" dirty="0" smtClean="0"/>
              <a:t> that will provide students with a range of skills that will enable them to enter a variety of entry level jobs in the Hospitality Industry.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62328" y="6143644"/>
            <a:ext cx="2286000" cy="333356"/>
          </a:xfrm>
        </p:spPr>
        <p:txBody>
          <a:bodyPr/>
          <a:lstStyle/>
          <a:p>
            <a:pPr algn="ctr"/>
            <a:r>
              <a:rPr lang="en-AU" dirty="0" smtClean="0"/>
              <a:t>RTO 90221, Western Sydney Region VET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A3CD-558B-4EB0-940D-A6B730DB93DC}" type="slidenum">
              <a:rPr lang="en-AU" smtClean="0"/>
              <a:t>3</a:t>
            </a:fld>
            <a:endParaRPr lang="en-A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Benefits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Can be </a:t>
            </a:r>
            <a:r>
              <a:rPr lang="en-AU" dirty="0" smtClean="0"/>
              <a:t>delivered and assessed on site with minimal capital </a:t>
            </a:r>
            <a:r>
              <a:rPr lang="en-AU" dirty="0" smtClean="0"/>
              <a:t>expenditure</a:t>
            </a:r>
          </a:p>
          <a:p>
            <a:r>
              <a:rPr lang="en-AU" dirty="0" smtClean="0"/>
              <a:t>Manageable level of out of school hours required for delivery</a:t>
            </a:r>
          </a:p>
          <a:p>
            <a:r>
              <a:rPr lang="en-AU" dirty="0" smtClean="0"/>
              <a:t>cost of Ingredients will also </a:t>
            </a:r>
            <a:r>
              <a:rPr lang="en-AU" dirty="0" smtClean="0"/>
              <a:t>be more affordable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AU" dirty="0" smtClean="0"/>
              <a:t>RTO 90221, Western Sydney Region VET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A3CD-558B-4EB0-940D-A6B730DB93DC}" type="slidenum">
              <a:rPr lang="en-AU" smtClean="0"/>
              <a:t>4</a:t>
            </a:fld>
            <a:endParaRPr lang="en-A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Multi-Skilling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cohort will continue as is.</a:t>
            </a:r>
          </a:p>
          <a:p>
            <a:r>
              <a:rPr lang="en-AU" dirty="0" smtClean="0"/>
              <a:t>From 2010 ATR will be granted based on resourcing audit data.</a:t>
            </a:r>
          </a:p>
          <a:p>
            <a:r>
              <a:rPr lang="en-AU" dirty="0" smtClean="0"/>
              <a:t>Schools will apply to run Multi-skilling and will be granted to those that have at least one commercial bay</a:t>
            </a:r>
          </a:p>
          <a:p>
            <a:r>
              <a:rPr lang="en-AU" dirty="0" smtClean="0"/>
              <a:t>These schools will need to map the assessment events to demonstrate how they are meeting the TP requirements  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AU" dirty="0" smtClean="0"/>
              <a:t>RTO 90221, Western Sydney Region VET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A3CD-558B-4EB0-940D-A6B730DB93DC}" type="slidenum">
              <a:rPr lang="en-AU" smtClean="0"/>
              <a:t>5</a:t>
            </a:fld>
            <a:endParaRPr lang="en-A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Kitchen Operations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Only schools with a full commercial kitchen will be eligible to apply for ATR to run SIT20307 Hospitality Kitchen operations.</a:t>
            </a:r>
          </a:p>
          <a:p>
            <a:r>
              <a:rPr lang="en-AU" dirty="0" smtClean="0"/>
              <a:t>These schools will need to map the assessment events to demonstrate how they are meeting the TP requirements  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AU" dirty="0" smtClean="0"/>
              <a:t>RTO 90221, Western Sydney Region VET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A3CD-558B-4EB0-940D-A6B730DB93DC}" type="slidenum">
              <a:rPr lang="en-AU" smtClean="0"/>
              <a:t>6</a:t>
            </a:fld>
            <a:endParaRPr lang="en-A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Plan for the future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All Schools will need to acquire the equipment that is listed on the Hospitality Audit Report that will be coming to Principals during week 3.</a:t>
            </a:r>
          </a:p>
          <a:p>
            <a:r>
              <a:rPr lang="en-AU" dirty="0" smtClean="0"/>
              <a:t>The report contains a list of the minimum requirements for the delivery of Hospitality.</a:t>
            </a:r>
          </a:p>
          <a:p>
            <a:r>
              <a:rPr lang="en-AU" dirty="0" smtClean="0"/>
              <a:t>It is anticipated that this process will be completed over the next 3 years with cooperative arrangements being in place until then. </a:t>
            </a:r>
          </a:p>
          <a:p>
            <a:r>
              <a:rPr lang="en-AU" dirty="0" smtClean="0"/>
              <a:t>Regional support will be provided in the planning phase.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AU" dirty="0" smtClean="0"/>
              <a:t>RTO 90221, Western Sydney Region VET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A3CD-558B-4EB0-940D-A6B730DB93DC}" type="slidenum">
              <a:rPr lang="en-AU" smtClean="0"/>
              <a:t>7</a:t>
            </a:fld>
            <a:endParaRPr lang="en-A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Teacher Training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Significant Teacher Training implications</a:t>
            </a:r>
          </a:p>
          <a:p>
            <a:r>
              <a:rPr lang="en-AU" dirty="0" smtClean="0"/>
              <a:t>All Hospitality teachers will need to up-skill to some extent.</a:t>
            </a:r>
          </a:p>
          <a:p>
            <a:r>
              <a:rPr lang="en-AU" dirty="0" smtClean="0"/>
              <a:t>Training will be done in a range of modes; online, work placement folio and face to face attendance at TAFE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AU" dirty="0" smtClean="0"/>
              <a:t>RTO 90221, Western Sydney Region VET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A3CD-558B-4EB0-940D-A6B730DB93DC}" type="slidenum">
              <a:rPr lang="en-AU" smtClean="0"/>
              <a:t>8</a:t>
            </a:fld>
            <a:endParaRPr lang="en-A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Support and Enquiries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Please contact</a:t>
            </a:r>
          </a:p>
          <a:p>
            <a:endParaRPr lang="en-AU" dirty="0" smtClean="0"/>
          </a:p>
          <a:p>
            <a:pPr lvl="1"/>
            <a:r>
              <a:rPr lang="en-AU" dirty="0" smtClean="0"/>
              <a:t>Bianca Marlin</a:t>
            </a:r>
          </a:p>
          <a:p>
            <a:pPr lvl="1"/>
            <a:r>
              <a:rPr lang="en-AU" dirty="0" smtClean="0"/>
              <a:t>02 8808 4918 or 0414 510821</a:t>
            </a:r>
          </a:p>
          <a:p>
            <a:pPr lvl="1"/>
            <a:r>
              <a:rPr lang="en-AU" dirty="0" smtClean="0"/>
              <a:t>Bianca.marlin@det.nsw.edu.au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AU" dirty="0" smtClean="0"/>
              <a:t>RTO 90221, Western Sydney Region VET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A3CD-558B-4EB0-940D-A6B730DB93DC}" type="slidenum">
              <a:rPr lang="en-AU" smtClean="0"/>
              <a:t>9</a:t>
            </a:fld>
            <a:endParaRPr lang="en-AU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Delivery of Hospitality in Western Sydney High Schools Training Package SIT07&amp;#x0D;&amp;#x0A;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The Briefing&amp;quot;&quot;/&gt;&lt;property id=&quot;20307&quot; value=&quot;262&quot;/&gt;&lt;/object&gt;&lt;object type=&quot;3&quot; unique_id=&quot;10006&quot;&gt;&lt;property id=&quot;20148&quot; value=&quot;5&quot;/&gt;&lt;property id=&quot;20300&quot; value=&quot;Slide 3 - &amp;quot;The Good News&amp;quot;&quot;/&gt;&lt;property id=&quot;20307&quot; value=&quot;257&quot;/&gt;&lt;/object&gt;&lt;object type=&quot;3&quot; unique_id=&quot;10007&quot;&gt;&lt;property id=&quot;20148&quot; value=&quot;5&quot;/&gt;&lt;property id=&quot;20300&quot; value=&quot;Slide 4 - &amp;quot;Benefits&amp;quot;&quot;/&gt;&lt;property id=&quot;20307&quot; value=&quot;258&quot;/&gt;&lt;/object&gt;&lt;object type=&quot;3&quot; unique_id=&quot;10008&quot;&gt;&lt;property id=&quot;20148&quot; value=&quot;5&quot;/&gt;&lt;property id=&quot;20300&quot; value=&quot;Slide 5 - &amp;quot;Multi-Skilling&amp;quot;&quot;/&gt;&lt;property id=&quot;20307&quot; value=&quot;259&quot;/&gt;&lt;/object&gt;&lt;object type=&quot;3&quot; unique_id=&quot;10009&quot;&gt;&lt;property id=&quot;20148&quot; value=&quot;5&quot;/&gt;&lt;property id=&quot;20300&quot; value=&quot;Slide 6 - &amp;quot;Kitchen Operations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Plan for the future&amp;quot;&quot;/&gt;&lt;property id=&quot;20307&quot; value=&quot;261&quot;/&gt;&lt;/object&gt;&lt;object type=&quot;3&quot; unique_id=&quot;10083&quot;&gt;&lt;property id=&quot;20148&quot; value=&quot;5&quot;/&gt;&lt;property id=&quot;20300&quot; value=&quot;Slide 8 - &amp;quot;Teacher Training&amp;quot;&quot;/&gt;&lt;property id=&quot;20307&quot; value=&quot;263&quot;/&gt;&lt;/object&gt;&lt;object type=&quot;3&quot; unique_id=&quot;10084&quot;&gt;&lt;property id=&quot;20148&quot; value=&quot;5&quot;/&gt;&lt;property id=&quot;20300&quot; value=&quot;Slide 9 - &amp;quot;Support and Enquiries&amp;quot;&quot;/&gt;&lt;property id=&quot;20307&quot; value=&quot;264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41</TotalTime>
  <Words>489</Words>
  <Application>Microsoft Office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Aspect</vt:lpstr>
      <vt:lpstr>Delivery of Hospitality in Western Sydney High Schools Training Package SIT07 </vt:lpstr>
      <vt:lpstr>The Briefing</vt:lpstr>
      <vt:lpstr>The Good News</vt:lpstr>
      <vt:lpstr>Benefits</vt:lpstr>
      <vt:lpstr>Multi-Skilling</vt:lpstr>
      <vt:lpstr>Kitchen Operations</vt:lpstr>
      <vt:lpstr>Plan for the future</vt:lpstr>
      <vt:lpstr>Teacher Training</vt:lpstr>
      <vt:lpstr>Support and Enquiries</vt:lpstr>
    </vt:vector>
  </TitlesOfParts>
  <Company>DET 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marlin</dc:creator>
  <cp:lastModifiedBy>marlin</cp:lastModifiedBy>
  <cp:revision>7</cp:revision>
  <dcterms:created xsi:type="dcterms:W3CDTF">2009-10-25T23:16:30Z</dcterms:created>
  <dcterms:modified xsi:type="dcterms:W3CDTF">2009-10-25T23:58:00Z</dcterms:modified>
</cp:coreProperties>
</file>